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035EA-6291-4660-B595-66CE6E833EC4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A9B58-33AB-48CD-94B4-9D2CED42AD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A9B58-33AB-48CD-94B4-9D2CED42AD4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3FB11B-D3C7-42DE-8591-3A30DABECFDF}" type="datetimeFigureOut">
              <a:rPr lang="en-US" smtClean="0"/>
              <a:pPr/>
              <a:t>9/11/2010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B97D9C-B8A9-40F4-822C-8B35F5982E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2.xml"/><Relationship Id="rId7" Type="http://schemas.openxmlformats.org/officeDocument/2006/relationships/image" Target="../media/image3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crosoft.com/" TargetMode="External"/><Relationship Id="rId5" Type="http://schemas.openxmlformats.org/officeDocument/2006/relationships/slide" Target="slide11.xml"/><Relationship Id="rId4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9.xml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7" Type="http://schemas.openxmlformats.org/officeDocument/2006/relationships/image" Target="../media/image7.wmf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 skills session for 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Anna Broadbent</a:t>
            </a:r>
          </a:p>
          <a:p>
            <a:r>
              <a:rPr lang="en-US" dirty="0" smtClean="0"/>
              <a:t>Welfare Coordinator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534400" y="61722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19812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6675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534400" y="51054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0960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14630400" cy="1097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1722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2484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4770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1722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1722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using ICT at school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Studywiz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Keeping safe on line</a:t>
            </a:r>
            <a:endParaRPr lang="en-US" dirty="0"/>
          </a:p>
        </p:txBody>
      </p:sp>
      <p:pic>
        <p:nvPicPr>
          <p:cNvPr id="11266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0" y="3019424"/>
            <a:ext cx="1428750" cy="122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59436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229600" y="66675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9144000" y="64770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839200" y="66675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in use at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Software</a:t>
            </a:r>
          </a:p>
          <a:p>
            <a:pPr>
              <a:buNone/>
            </a:pPr>
            <a:r>
              <a:rPr lang="en-US" dirty="0" smtClean="0"/>
              <a:t>-Microsoft office</a:t>
            </a:r>
          </a:p>
          <a:p>
            <a:pPr>
              <a:buNone/>
            </a:pPr>
            <a:r>
              <a:rPr lang="en-US" dirty="0" smtClean="0"/>
              <a:t>-Adobe illustrator</a:t>
            </a:r>
          </a:p>
          <a:p>
            <a:pPr>
              <a:buNone/>
            </a:pPr>
            <a:r>
              <a:rPr lang="en-US" dirty="0" smtClean="0"/>
              <a:t>-Adobe Photoshop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smtClean="0">
                <a:hlinkClick r:id="rId2" action="ppaction://hlinksldjump"/>
              </a:rPr>
              <a:t>Google sketch up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-2D design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smtClean="0">
                <a:hlinkClick r:id="rId3" action="ppaction://hlinksldjump"/>
              </a:rPr>
              <a:t>Gimp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-Language program ( Mandarin)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Online</a:t>
            </a:r>
          </a:p>
          <a:p>
            <a:pPr>
              <a:buNone/>
            </a:pPr>
            <a:r>
              <a:rPr lang="en-US" dirty="0" smtClean="0"/>
              <a:t>-Weebly</a:t>
            </a:r>
          </a:p>
          <a:p>
            <a:pPr>
              <a:buNone/>
            </a:pPr>
            <a:r>
              <a:rPr lang="en-US" dirty="0" smtClean="0"/>
              <a:t>-webs.com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smtClean="0">
                <a:hlinkClick r:id="rId4" action="ppaction://hlinksldjump"/>
              </a:rPr>
              <a:t>fonstruct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-Glogster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smtClean="0">
                <a:hlinkClick r:id="rId5" action="ppaction://hlinksldjump"/>
              </a:rPr>
              <a:t>xtranormal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-tiny url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1506" name="Picture 2" descr="Microsoft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181600" y="1524000"/>
            <a:ext cx="3218688" cy="609600"/>
          </a:xfrm>
          <a:prstGeom prst="rect">
            <a:avLst/>
          </a:prstGeom>
          <a:noFill/>
        </p:spPr>
      </p:pic>
      <p:pic>
        <p:nvPicPr>
          <p:cNvPr id="21508" name="Picture 4" descr="Adob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2514600"/>
            <a:ext cx="1066800" cy="1786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Google</a:t>
            </a:r>
          </a:p>
          <a:p>
            <a:r>
              <a:rPr lang="en-US" dirty="0" smtClean="0">
                <a:hlinkClick r:id="rId3" action="ppaction://hlinksldjump"/>
              </a:rPr>
              <a:t>Duck Duck Go</a:t>
            </a:r>
            <a:endParaRPr lang="en-US" dirty="0" smtClean="0"/>
          </a:p>
          <a:p>
            <a:r>
              <a:rPr lang="en-US" dirty="0" smtClean="0"/>
              <a:t>Metasearch</a:t>
            </a:r>
          </a:p>
          <a:p>
            <a:r>
              <a:rPr lang="en-US" dirty="0" smtClean="0"/>
              <a:t>Wiki answers</a:t>
            </a:r>
          </a:p>
          <a:p>
            <a:r>
              <a:rPr lang="en-US" dirty="0" smtClean="0"/>
              <a:t>Wikipedia</a:t>
            </a:r>
          </a:p>
          <a:p>
            <a:r>
              <a:rPr lang="en-US" dirty="0" smtClean="0"/>
              <a:t>Bing</a:t>
            </a:r>
          </a:p>
          <a:p>
            <a:r>
              <a:rPr lang="en-US" dirty="0" smtClean="0">
                <a:hlinkClick r:id="rId4" action="ppaction://hlinksldjump"/>
              </a:rPr>
              <a:t>Blackle</a:t>
            </a:r>
            <a:endParaRPr lang="en-US" dirty="0" smtClean="0"/>
          </a:p>
          <a:p>
            <a:r>
              <a:rPr lang="en-US" dirty="0" smtClean="0"/>
              <a:t>Dogpile</a:t>
            </a:r>
          </a:p>
          <a:p>
            <a:r>
              <a:rPr lang="en-US" dirty="0" smtClean="0"/>
              <a:t>Ask.com</a:t>
            </a:r>
          </a:p>
          <a:p>
            <a:r>
              <a:rPr lang="en-US" dirty="0" smtClean="0"/>
              <a:t>Yahoo.com</a:t>
            </a:r>
          </a:p>
          <a:p>
            <a:r>
              <a:rPr lang="en-US" dirty="0" smtClean="0">
                <a:hlinkClick r:id="rId5" action="ppaction://hlinksldjump"/>
              </a:rPr>
              <a:t>All the web.com</a:t>
            </a:r>
            <a:endParaRPr lang="en-US" dirty="0"/>
          </a:p>
        </p:txBody>
      </p:sp>
      <p:pic>
        <p:nvPicPr>
          <p:cNvPr id="20482" name="Picture 2" descr="http://www.google.com.my/images/srpr/nav_logo1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990600"/>
            <a:ext cx="1590675" cy="2114550"/>
          </a:xfrm>
          <a:prstGeom prst="rect">
            <a:avLst/>
          </a:prstGeom>
          <a:noFill/>
        </p:spPr>
      </p:pic>
      <p:pic>
        <p:nvPicPr>
          <p:cNvPr id="20484" name="Picture 4" descr="Wikipedi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4191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online use in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Junior School/ Middle School-</a:t>
            </a:r>
            <a:r>
              <a:rPr lang="en-US" dirty="0" smtClean="0">
                <a:hlinkClick r:id="rId2" action="ppaction://hlinksldjump"/>
              </a:rPr>
              <a:t>Mathletics</a:t>
            </a:r>
            <a:endParaRPr lang="en-US" dirty="0" smtClean="0"/>
          </a:p>
          <a:p>
            <a:r>
              <a:rPr lang="en-US" dirty="0" smtClean="0"/>
              <a:t>Year 7- </a:t>
            </a:r>
            <a:r>
              <a:rPr lang="en-US" dirty="0" smtClean="0">
                <a:hlinkClick r:id="rId3" action="ppaction://hlinksldjump"/>
              </a:rPr>
              <a:t>Poetry</a:t>
            </a:r>
            <a:r>
              <a:rPr lang="en-US" dirty="0" smtClean="0"/>
              <a:t> </a:t>
            </a:r>
            <a:r>
              <a:rPr lang="en-US" dirty="0" smtClean="0">
                <a:hlinkClick r:id="rId4" action="ppaction://hlinksldjump"/>
              </a:rPr>
              <a:t>Assignment</a:t>
            </a:r>
            <a:endParaRPr lang="en-US" dirty="0" smtClean="0"/>
          </a:p>
          <a:p>
            <a:r>
              <a:rPr lang="en-US" dirty="0" smtClean="0"/>
              <a:t>Year 11 </a:t>
            </a:r>
            <a:r>
              <a:rPr lang="en-US" dirty="0" smtClean="0">
                <a:hlinkClick r:id="rId5" action="ppaction://hlinksldjump"/>
              </a:rPr>
              <a:t>Chemistry</a:t>
            </a:r>
            <a:r>
              <a:rPr lang="en-US" dirty="0" smtClean="0"/>
              <a:t>- </a:t>
            </a:r>
            <a:r>
              <a:rPr lang="en-US" dirty="0" smtClean="0">
                <a:hlinkClick r:id="rId6" action="ppaction://hlinksldjump"/>
              </a:rPr>
              <a:t>Graphing</a:t>
            </a:r>
            <a:r>
              <a:rPr lang="en-US" dirty="0" smtClean="0"/>
              <a:t> the elements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433" name="Picture 1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505200"/>
            <a:ext cx="1795882" cy="183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Studywiz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Parent login -2012</a:t>
            </a:r>
          </a:p>
          <a:p>
            <a:r>
              <a:rPr lang="en-US" dirty="0" smtClean="0"/>
              <a:t>Information</a:t>
            </a:r>
          </a:p>
          <a:p>
            <a:r>
              <a:rPr lang="en-US" dirty="0" smtClean="0"/>
              <a:t>Task sheets</a:t>
            </a:r>
          </a:p>
          <a:p>
            <a:r>
              <a:rPr lang="en-US" dirty="0" smtClean="0">
                <a:hlinkClick r:id="rId2" action="ppaction://hlinksldjump"/>
              </a:rPr>
              <a:t>Messages to teachers</a:t>
            </a:r>
            <a:endParaRPr lang="en-US" dirty="0" smtClean="0"/>
          </a:p>
          <a:p>
            <a:r>
              <a:rPr lang="en-US" dirty="0" smtClean="0"/>
              <a:t>Assignment submission</a:t>
            </a:r>
          </a:p>
          <a:p>
            <a:r>
              <a:rPr lang="en-US" dirty="0" smtClean="0">
                <a:hlinkClick r:id="rId3" action="ppaction://hlinksldjump"/>
              </a:rPr>
              <a:t>Homework</a:t>
            </a:r>
            <a:endParaRPr lang="en-US" dirty="0" smtClean="0"/>
          </a:p>
          <a:p>
            <a:r>
              <a:rPr lang="en-US" dirty="0" smtClean="0"/>
              <a:t>Calendar use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safe on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 action="ppaction://hlinksldjump"/>
              </a:rPr>
              <a:t>Privacy</a:t>
            </a:r>
            <a:r>
              <a:rPr lang="en-US" dirty="0" smtClean="0"/>
              <a:t> settings</a:t>
            </a:r>
          </a:p>
          <a:p>
            <a:r>
              <a:rPr lang="en-US" dirty="0" smtClean="0"/>
              <a:t>Who are you sharing information with?</a:t>
            </a:r>
          </a:p>
          <a:p>
            <a:r>
              <a:rPr lang="en-US" dirty="0" smtClean="0"/>
              <a:t>Positive representation on line </a:t>
            </a:r>
            <a:r>
              <a:rPr lang="en-US" dirty="0" smtClean="0">
                <a:hlinkClick r:id="rId3" action="ppaction://hlinksldjump"/>
              </a:rPr>
              <a:t>forever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-Persistent</a:t>
            </a:r>
          </a:p>
          <a:p>
            <a:pPr>
              <a:buNone/>
            </a:pPr>
            <a:r>
              <a:rPr lang="en-US" dirty="0" smtClean="0"/>
              <a:t>-Searchable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Replicatable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-Invisible audience</a:t>
            </a:r>
          </a:p>
          <a:p>
            <a:r>
              <a:rPr lang="en-US" dirty="0" smtClean="0"/>
              <a:t>What to do when things go wrong?</a:t>
            </a:r>
          </a:p>
          <a:p>
            <a:pPr>
              <a:buNone/>
            </a:pPr>
            <a:r>
              <a:rPr lang="en-US" dirty="0" smtClean="0"/>
              <a:t>-record</a:t>
            </a:r>
          </a:p>
          <a:p>
            <a:pPr>
              <a:buNone/>
            </a:pPr>
            <a:r>
              <a:rPr lang="en-US" dirty="0" smtClean="0"/>
              <a:t>-report</a:t>
            </a:r>
          </a:p>
          <a:p>
            <a:pPr>
              <a:buNone/>
            </a:pPr>
            <a:r>
              <a:rPr lang="en-US" dirty="0" smtClean="0"/>
              <a:t>-block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432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hlinkClick r:id="" action="ppaction://hlinkshowjump?jump=lastslideviewed"/>
          </p:cNvPr>
          <p:cNvSpPr/>
          <p:nvPr/>
        </p:nvSpPr>
        <p:spPr>
          <a:xfrm>
            <a:off x="7772400" y="47244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8534400" y="59436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346</TotalTime>
  <Words>160</Words>
  <Application>Microsoft Office PowerPoint</Application>
  <PresentationFormat>On-screen Show (4:3)</PresentationFormat>
  <Paragraphs>64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Oriel</vt:lpstr>
      <vt:lpstr>IT skills session for parents</vt:lpstr>
      <vt:lpstr>Structure</vt:lpstr>
      <vt:lpstr>Applications in use at school</vt:lpstr>
      <vt:lpstr>Searching</vt:lpstr>
      <vt:lpstr>Examples of online use in School</vt:lpstr>
      <vt:lpstr>Studywiz </vt:lpstr>
      <vt:lpstr>Keeping safe on line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skills session for parents</dc:title>
  <dc:creator>annaw</dc:creator>
  <cp:lastModifiedBy>annaw</cp:lastModifiedBy>
  <cp:revision>5</cp:revision>
  <dcterms:created xsi:type="dcterms:W3CDTF">2010-09-09T02:23:46Z</dcterms:created>
  <dcterms:modified xsi:type="dcterms:W3CDTF">2010-09-11T10:57:29Z</dcterms:modified>
</cp:coreProperties>
</file>